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4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7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8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5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0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0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1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57DB-5C96-4035-B012-87B8AE15CD7A}" type="datetimeFigureOut">
              <a:rPr lang="en-US" smtClean="0"/>
              <a:t>2016/11/21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2B44-9D1C-4405-8092-6D600C222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83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b="1" dirty="0" smtClean="0">
                <a:solidFill>
                  <a:srgbClr val="86B61C"/>
                </a:solidFill>
              </a:rPr>
              <a:t>Grocery Shopping 101</a:t>
            </a:r>
            <a:endParaRPr lang="en-US" sz="5400" b="1" dirty="0">
              <a:solidFill>
                <a:srgbClr val="86B6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68" y="5718840"/>
            <a:ext cx="3124200" cy="1139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94986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Bonnie </a:t>
            </a:r>
            <a:r>
              <a:rPr lang="en-US" sz="1600" i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Giampa</a:t>
            </a:r>
            <a:r>
              <a:rPr lang="en-US" sz="1600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Briar Krieger</a:t>
            </a:r>
          </a:p>
          <a:p>
            <a:r>
              <a:rPr lang="en-US" sz="1600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Co-founders, 8 Week Challenge Inc.</a:t>
            </a:r>
            <a:endParaRPr lang="en-US" sz="1600" i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r="9099" b="64738"/>
          <a:stretch/>
        </p:blipFill>
        <p:spPr>
          <a:xfrm>
            <a:off x="939972" y="1216070"/>
            <a:ext cx="7791189" cy="11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Grocery Shopping 101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4596384" cy="40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Grocery Shopping 101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84" y="1881725"/>
            <a:ext cx="4773516" cy="42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Grocery Shopping 101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not a DIET, it’s a way of LIFE!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 and recipes please visit our website at www.8weekchallenge.com and our 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http://www.pinterest.com/8weekchallenge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FACE BOOK https://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www.facebook.com/8weekchallengeInc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@8weekchallenge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 VIA EMAIL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onnie@8weekchallenge.com or Briar@8weekchallenge.com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9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  <a:ln>
            <a:solidFill>
              <a:srgbClr val="86B61C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Grocery Shopping 101</a:t>
            </a:r>
            <a:endParaRPr lang="en-US" sz="2800" dirty="0">
              <a:solidFill>
                <a:srgbClr val="86B61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96683"/>
            <a:ext cx="2362200" cy="861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676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Shop the PERIMETER of the grocery store.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go shopping on an empty stomach.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Limit your time spent in the aisles.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Buy fresh first, and frozen second.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Read your INGREDIENT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lists, don’t focus on the box.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4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Grocery Shopping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DD4B3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191000" cy="4440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6764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focus on the values, focus on learning the important words to look out for.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determine how many teaspoons of sugar per serving, simply divide the sugar grams by 4.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Ingredient List 101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4191000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ADDED SUGAR: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words like glucose/fructose, high fructose corn syrup, brown rice syrup, sugar, brown sugar, evaporated cane juice, cane juice, aspartame, sucralose etc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Ingredient List 101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WHOLE GRAINS:  Stay away from ingredients that say, enriched white flour, white flour, bleached flour, wheat gluten, and WHEAT FLOUR (aka white flour)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4953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Ingredient List 101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Trans Fats:  Look for the words HYDROGENATED OIL.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1980’s over 9,000 grocery store products contained hydrogenated oil, while today only about 3,000 products contain this trans fat ingredient.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4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Grocery Shopping 101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9375"/>
          <a:stretch/>
        </p:blipFill>
        <p:spPr>
          <a:xfrm>
            <a:off x="1828800" y="1704384"/>
            <a:ext cx="4473313" cy="47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9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Grocery Shopping 101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b="23470"/>
          <a:stretch/>
        </p:blipFill>
        <p:spPr>
          <a:xfrm>
            <a:off x="1447800" y="1600200"/>
            <a:ext cx="5299364" cy="44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6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6B61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Grocery Shopping 101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1114"/>
            <a:ext cx="2514600" cy="91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 b="10685"/>
          <a:stretch/>
        </p:blipFill>
        <p:spPr>
          <a:xfrm>
            <a:off x="1904414" y="1447800"/>
            <a:ext cx="4765696" cy="52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273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Grocery Shopping 101</vt:lpstr>
      <vt:lpstr>Grocery Shopping 101</vt:lpstr>
      <vt:lpstr>Ingredient List 101</vt:lpstr>
      <vt:lpstr>Ingredient List 101</vt:lpstr>
      <vt:lpstr>Ingredient List 101</vt:lpstr>
      <vt:lpstr>Grocery Shopping 101</vt:lpstr>
      <vt:lpstr>Grocery Shopping 101</vt:lpstr>
      <vt:lpstr>Grocery Shopping 101</vt:lpstr>
      <vt:lpstr>Grocery Shopping 101</vt:lpstr>
      <vt:lpstr>Grocery Shopping 101</vt:lpstr>
      <vt:lpstr>Grocery Shopping 101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and Learn</dc:title>
  <dc:creator>Bonnie</dc:creator>
  <cp:lastModifiedBy>Martin, Lara</cp:lastModifiedBy>
  <cp:revision>28</cp:revision>
  <dcterms:created xsi:type="dcterms:W3CDTF">2013-11-04T17:59:16Z</dcterms:created>
  <dcterms:modified xsi:type="dcterms:W3CDTF">2016-11-21T17:29:57Z</dcterms:modified>
</cp:coreProperties>
</file>